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718" r:id="rId4"/>
    <p:sldId id="719" r:id="rId5"/>
    <p:sldId id="720" r:id="rId6"/>
    <p:sldId id="715" r:id="rId7"/>
    <p:sldId id="710" r:id="rId8"/>
    <p:sldId id="712" r:id="rId9"/>
    <p:sldId id="711" r:id="rId10"/>
    <p:sldId id="717" r:id="rId11"/>
    <p:sldId id="695" r:id="rId12"/>
    <p:sldId id="721" r:id="rId13"/>
    <p:sldId id="722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業力概說（一）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業力思想淵源</a:t>
            </a:r>
            <a:r>
              <a:rPr kumimoji="0" lang="en-US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業感緣起說（上）</a:t>
            </a:r>
            <a:endParaRPr kumimoji="0" lang="en-US" altLang="zh-TW" sz="1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74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業力概說（一）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74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B17225-63E1-B4E9-650D-299D4F58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" y="740195"/>
            <a:ext cx="11999495" cy="546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4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90C210-CEC2-CA3E-98F5-A7E0035E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2304893"/>
            <a:ext cx="10850489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BDDD40-8581-7692-A930-942CBE4F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749464"/>
            <a:ext cx="11975432" cy="51310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96D69A4-C53C-3D41-E909-8F7F307E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15" y="4024092"/>
            <a:ext cx="7294311" cy="4344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C5DFDB-90DA-B28F-43C7-EA70343CA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415" y="4648169"/>
            <a:ext cx="5516602" cy="4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4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0AC41A-0BCF-AC5A-86F4-1749A4A2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794970"/>
            <a:ext cx="1162212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9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業力概說（一）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業力思想淵源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業感緣起說（上）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AB2B20-FE68-C302-8C79-92543B20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604"/>
            <a:ext cx="12192000" cy="48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BE3499B-C12F-37D6-3349-327400D8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1376076"/>
            <a:ext cx="1095527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D56D49-4CA9-3E47-73F9-DAAD79D2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" y="461728"/>
            <a:ext cx="11894624" cy="60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8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EFE488D-B2A3-6DDA-0842-6449D213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724333"/>
            <a:ext cx="12095747" cy="53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415F413-8FD3-8DE3-2CF1-F4F4B95C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" y="458186"/>
            <a:ext cx="12111789" cy="59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C9E1766-FE52-4E08-3E1E-47370C80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574"/>
            <a:ext cx="12192000" cy="46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7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EE1C42E-C432-1F39-C705-6837A75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0" y="1130969"/>
            <a:ext cx="12104277" cy="44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47059</TotalTime>
  <Words>107</Words>
  <Application>Microsoft Office PowerPoint</Application>
  <PresentationFormat>寬螢幕</PresentationFormat>
  <Paragraphs>23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1439</cp:revision>
  <dcterms:created xsi:type="dcterms:W3CDTF">2023-08-17T10:12:34Z</dcterms:created>
  <dcterms:modified xsi:type="dcterms:W3CDTF">2025-01-16T10:47:12Z</dcterms:modified>
</cp:coreProperties>
</file>